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CE44F334-6DCB-4D32-BE92-79C369E76482}">
          <p14:sldIdLst>
            <p14:sldId id="259"/>
            <p14:sldId id="271"/>
            <p14:sldId id="272"/>
            <p14:sldId id="273"/>
            <p14:sldId id="274"/>
          </p14:sldIdLst>
        </p14:section>
        <p14:section name="Phần 3" id="{FEE0AC12-9DAD-44DA-B10D-11EC38B114E5}">
          <p14:sldIdLst>
            <p14:sldId id="275"/>
            <p14:sldId id="276"/>
            <p14:sldId id="277"/>
          </p14:sldIdLst>
        </p14:section>
        <p14:section name="Phần 4" id="{D33F7875-937D-4515-8A97-58E3481D73B2}">
          <p14:sldIdLst>
            <p14:sldId id="278"/>
            <p14:sldId id="279"/>
          </p14:sldIdLst>
        </p14:section>
        <p14:section name="Phần 5" id="{37B8F2A4-874D-4A20-A524-4E9E0E1DB3B0}">
          <p14:sldIdLst>
            <p14:sldId id="280"/>
          </p14:sldIdLst>
        </p14:section>
        <p14:section name="Phần 6" id="{61C96C18-71A0-4D20-8B21-3C29152133EB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D4066-D83B-4539-95B9-7E50BD4F6A5F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F9D63-7CF3-4F77-929D-3CFDD93F0D4D}" type="parTrans" cxnId="{447032F6-82DE-48F6-83A6-CDCE57CBB967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0D104-AC91-4D55-AF90-E4D938083213}" type="sibTrans" cxnId="{447032F6-82DE-48F6-83A6-CDCE57CBB967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(Pictures)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 việc với các đối tượng hình dạng (Shape)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A7829C7C-2681-4E58-A622-F2734270DCFC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SmartArt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96B39-5672-4CB0-B948-4AB374DC79A7}" type="parTrans" cxnId="{0017BEA2-4C59-4FB3-A117-79D2D7FF2757}">
      <dgm:prSet/>
      <dgm:spPr/>
      <dgm:t>
        <a:bodyPr/>
        <a:lstStyle/>
        <a:p>
          <a:endParaRPr lang="en-US" sz="2600"/>
        </a:p>
      </dgm:t>
    </dgm:pt>
    <dgm:pt modelId="{89AD17B2-BD15-461A-B183-48AB31A403D9}" type="sibTrans" cxnId="{0017BEA2-4C59-4FB3-A117-79D2D7FF2757}">
      <dgm:prSet/>
      <dgm:spPr/>
      <dgm:t>
        <a:bodyPr/>
        <a:lstStyle/>
        <a:p>
          <a:endParaRPr lang="en-US" sz="2600"/>
        </a:p>
      </dgm:t>
    </dgm:pt>
    <dgm:pt modelId="{0CB7C2A0-2EB0-4DE2-BA98-93553915F045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5970F-591D-4EEA-9C4A-818B3B4CB7C4}" type="parTrans" cxnId="{816E80EF-5D2A-4FEA-A7EB-5BE0F13876E1}">
      <dgm:prSet/>
      <dgm:spPr/>
      <dgm:t>
        <a:bodyPr/>
        <a:lstStyle/>
        <a:p>
          <a:endParaRPr lang="en-US" sz="2600"/>
        </a:p>
      </dgm:t>
    </dgm:pt>
    <dgm:pt modelId="{A833C87B-D0D9-4111-AD62-C2CC2DCF556F}" type="sibTrans" cxnId="{816E80EF-5D2A-4FEA-A7EB-5BE0F13876E1}">
      <dgm:prSet/>
      <dgm:spPr/>
      <dgm:t>
        <a:bodyPr/>
        <a:lstStyle/>
        <a:p>
          <a:endParaRPr lang="en-US" sz="2600"/>
        </a:p>
      </dgm:t>
    </dgm:pt>
    <dgm:pt modelId="{ABD44260-069F-4E25-97B0-0C532F997C38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Nhóm các đối tượng chèn vào trang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D145F-4C16-489D-9727-298F20AB8D9E}" type="parTrans" cxnId="{226305B6-9861-4C4E-A4F0-26E59C1A23B3}">
      <dgm:prSet/>
      <dgm:spPr/>
      <dgm:t>
        <a:bodyPr/>
        <a:lstStyle/>
        <a:p>
          <a:endParaRPr lang="en-US" sz="2600"/>
        </a:p>
      </dgm:t>
    </dgm:pt>
    <dgm:pt modelId="{644BCFA9-1C64-43F1-8E90-F09DC2240B36}" type="sibTrans" cxnId="{226305B6-9861-4C4E-A4F0-26E59C1A23B3}">
      <dgm:prSet/>
      <dgm:spPr/>
      <dgm:t>
        <a:bodyPr/>
        <a:lstStyle/>
        <a:p>
          <a:endParaRPr lang="en-US" sz="2600"/>
        </a:p>
      </dgm:t>
    </dgm:pt>
    <dgm:pt modelId="{0CCF85B6-80F0-4520-ABA1-0636827A14FB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BD380-8536-41BD-8DA1-1D032CDA8E1D}" type="parTrans" cxnId="{F3B4CA85-D274-4258-A29A-0ADDF86EC7AA}">
      <dgm:prSet/>
      <dgm:spPr/>
      <dgm:t>
        <a:bodyPr/>
        <a:lstStyle/>
        <a:p>
          <a:endParaRPr lang="en-US"/>
        </a:p>
      </dgm:t>
    </dgm:pt>
    <dgm:pt modelId="{4E55B995-A5BB-46A6-A91C-A9A364E74196}" type="sibTrans" cxnId="{F3B4CA85-D274-4258-A29A-0ADDF86EC7AA}">
      <dgm:prSet/>
      <dgm:spPr/>
      <dgm:t>
        <a:bodyPr/>
        <a:lstStyle/>
        <a:p>
          <a:endParaRPr lang="en-US"/>
        </a:p>
      </dgm:t>
    </dgm:pt>
    <dgm:pt modelId="{C2D621ED-2BD7-42D8-944D-CA70CDE328B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thi MOS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3EC9D-D3A8-464F-AE72-F1DF520BC0ED}" type="parTrans" cxnId="{92FF6935-7218-4E16-8FD5-E0D99E5C6C5A}">
      <dgm:prSet/>
      <dgm:spPr/>
      <dgm:t>
        <a:bodyPr/>
        <a:lstStyle/>
        <a:p>
          <a:endParaRPr lang="en-US"/>
        </a:p>
      </dgm:t>
    </dgm:pt>
    <dgm:pt modelId="{AEF53942-BF0C-4B38-876A-918F103C3F4D}" type="sibTrans" cxnId="{92FF6935-7218-4E16-8FD5-E0D99E5C6C5A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EB1C5-3182-406C-ABDB-80715D6E9C5C}" type="pres">
      <dgm:prSet presAssocID="{46AC571A-D3EC-42D9-800D-A95FC2BAFFDC}" presName="spacing" presStyleCnt="0"/>
      <dgm:spPr/>
    </dgm:pt>
    <dgm:pt modelId="{623227EE-3D3B-499B-AB84-F37C6432D2BB}" type="pres">
      <dgm:prSet presAssocID="{347D4066-D83B-4539-95B9-7E50BD4F6A5F}" presName="linNode" presStyleCnt="0"/>
      <dgm:spPr/>
    </dgm:pt>
    <dgm:pt modelId="{B4F9914A-D54A-42AB-920D-076CA96B9965}" type="pres">
      <dgm:prSet presAssocID="{347D4066-D83B-4539-95B9-7E50BD4F6A5F}" presName="parentShp" presStyleLbl="node1" presStyleIdx="3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0D693-2AC6-41C4-BF55-FA3D11FD3307}" type="pres">
      <dgm:prSet presAssocID="{347D4066-D83B-4539-95B9-7E50BD4F6A5F}" presName="childShp" presStyleLbl="bgAccFollowNode1" presStyleIdx="3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2ED68-FA55-4229-90B0-C1DA121A8AE6}" type="pres">
      <dgm:prSet presAssocID="{20A0D104-AC91-4D55-AF90-E4D938083213}" presName="spacing" presStyleCnt="0"/>
      <dgm:spPr/>
    </dgm:pt>
    <dgm:pt modelId="{FE598342-2488-4960-BB39-1BF0CBCD4FCC}" type="pres">
      <dgm:prSet presAssocID="{0CB7C2A0-2EB0-4DE2-BA98-93553915F045}" presName="linNode" presStyleCnt="0"/>
      <dgm:spPr/>
    </dgm:pt>
    <dgm:pt modelId="{D7CBE5F7-652E-433F-93AE-E88E4B3E30C9}" type="pres">
      <dgm:prSet presAssocID="{0CB7C2A0-2EB0-4DE2-BA98-93553915F045}" presName="parentShp" presStyleLbl="node1" presStyleIdx="4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BD7D-BAAF-4337-9798-406CD9B897F3}" type="pres">
      <dgm:prSet presAssocID="{0CB7C2A0-2EB0-4DE2-BA98-93553915F045}" presName="childShp" presStyleLbl="bgAccFollowNode1" presStyleIdx="4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EFF9F-C72C-441B-B18F-3C51F3EEF2D1}" type="pres">
      <dgm:prSet presAssocID="{A833C87B-D0D9-4111-AD62-C2CC2DCF556F}" presName="spacing" presStyleCnt="0"/>
      <dgm:spPr/>
    </dgm:pt>
    <dgm:pt modelId="{F1D64219-5FCE-4389-9BE7-0131A67178FE}" type="pres">
      <dgm:prSet presAssocID="{0CCF85B6-80F0-4520-ABA1-0636827A14FB}" presName="linNode" presStyleCnt="0"/>
      <dgm:spPr/>
    </dgm:pt>
    <dgm:pt modelId="{274F53C5-E725-427B-B0DB-EFAA18E54772}" type="pres">
      <dgm:prSet presAssocID="{0CCF85B6-80F0-4520-ABA1-0636827A14FB}" presName="parentShp" presStyleLbl="node1" presStyleIdx="5" presStyleCnt="6" custScaleX="25316" custLinFactNeighborX="-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61C1-BFC4-47EB-9CC5-ECEE330583B4}" type="pres">
      <dgm:prSet presAssocID="{0CCF85B6-80F0-4520-ABA1-0636827A14FB}" presName="childShp" presStyleLbl="bgAccFollowNode1" presStyleIdx="5" presStyleCnt="6" custScaleX="117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388CB-1386-433F-9ACF-DBAA20F540C8}" type="presOf" srcId="{0CB7C2A0-2EB0-4DE2-BA98-93553915F045}" destId="{D7CBE5F7-652E-433F-93AE-E88E4B3E30C9}" srcOrd="0" destOrd="0" presId="urn:microsoft.com/office/officeart/2005/8/layout/vList6"/>
    <dgm:cxn modelId="{447032F6-82DE-48F6-83A6-CDCE57CBB967}" srcId="{EA30E311-3EC5-4EA4-9119-630F7F098399}" destId="{347D4066-D83B-4539-95B9-7E50BD4F6A5F}" srcOrd="3" destOrd="0" parTransId="{788F9D63-7CF3-4F77-929D-3CFDD93F0D4D}" sibTransId="{20A0D104-AC91-4D55-AF90-E4D938083213}"/>
    <dgm:cxn modelId="{A58CE83A-D487-453A-A8EA-CAD99651F31A}" type="presOf" srcId="{ABD44260-069F-4E25-97B0-0C532F997C38}" destId="{44C1BD7D-BAAF-4337-9798-406CD9B897F3}" srcOrd="0" destOrd="0" presId="urn:microsoft.com/office/officeart/2005/8/layout/vList6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B87DFF11-91FA-4D36-99FB-3C009B2307D5}" type="presOf" srcId="{347D4066-D83B-4539-95B9-7E50BD4F6A5F}" destId="{B4F9914A-D54A-42AB-920D-076CA96B9965}" srcOrd="0" destOrd="0" presId="urn:microsoft.com/office/officeart/2005/8/layout/vList6"/>
    <dgm:cxn modelId="{7F695030-7D45-48A6-A748-BD22B0970268}" type="presOf" srcId="{C2D621ED-2BD7-42D8-944D-CA70CDE328B9}" destId="{390761C1-BFC4-47EB-9CC5-ECEE330583B4}" srcOrd="0" destOrd="0" presId="urn:microsoft.com/office/officeart/2005/8/layout/vList6"/>
    <dgm:cxn modelId="{0017BEA2-4C59-4FB3-A117-79D2D7FF2757}" srcId="{347D4066-D83B-4539-95B9-7E50BD4F6A5F}" destId="{A7829C7C-2681-4E58-A622-F2734270DCFC}" srcOrd="0" destOrd="0" parTransId="{6CA96B39-5672-4CB0-B948-4AB374DC79A7}" sibTransId="{89AD17B2-BD15-461A-B183-48AB31A403D9}"/>
    <dgm:cxn modelId="{F3B4CA85-D274-4258-A29A-0ADDF86EC7AA}" srcId="{EA30E311-3EC5-4EA4-9119-630F7F098399}" destId="{0CCF85B6-80F0-4520-ABA1-0636827A14FB}" srcOrd="5" destOrd="0" parTransId="{208BD380-8536-41BD-8DA1-1D032CDA8E1D}" sibTransId="{4E55B995-A5BB-46A6-A91C-A9A364E74196}"/>
    <dgm:cxn modelId="{07911B51-B976-459B-9577-EF8905420572}" type="presOf" srcId="{A7829C7C-2681-4E58-A622-F2734270DCFC}" destId="{88F0D693-2AC6-41C4-BF55-FA3D11FD3307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92FF6935-7218-4E16-8FD5-E0D99E5C6C5A}" srcId="{0CCF85B6-80F0-4520-ABA1-0636827A14FB}" destId="{C2D621ED-2BD7-42D8-944D-CA70CDE328B9}" srcOrd="0" destOrd="0" parTransId="{3013EC9D-D3A8-464F-AE72-F1DF520BC0ED}" sibTransId="{AEF53942-BF0C-4B38-876A-918F103C3F4D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226305B6-9861-4C4E-A4F0-26E59C1A23B3}" srcId="{0CB7C2A0-2EB0-4DE2-BA98-93553915F045}" destId="{ABD44260-069F-4E25-97B0-0C532F997C38}" srcOrd="0" destOrd="0" parTransId="{B11D145F-4C16-489D-9727-298F20AB8D9E}" sibTransId="{644BCFA9-1C64-43F1-8E90-F09DC2240B36}"/>
    <dgm:cxn modelId="{9D6CF2E1-EBE1-482E-90B0-20E10C2FEC28}" type="presOf" srcId="{0CCF85B6-80F0-4520-ABA1-0636827A14FB}" destId="{274F53C5-E725-427B-B0DB-EFAA18E54772}" srcOrd="0" destOrd="0" presId="urn:microsoft.com/office/officeart/2005/8/layout/vList6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816E80EF-5D2A-4FEA-A7EB-5BE0F13876E1}" srcId="{EA30E311-3EC5-4EA4-9119-630F7F098399}" destId="{0CB7C2A0-2EB0-4DE2-BA98-93553915F045}" srcOrd="4" destOrd="0" parTransId="{37A5970F-591D-4EEA-9C4A-818B3B4CB7C4}" sibTransId="{A833C87B-D0D9-4111-AD62-C2CC2DCF556F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E56E75CA-C6F9-4B19-8CE2-5561E79A1096}" type="presParOf" srcId="{C7FCA99D-86B9-4352-9213-2FB0ECF0628B}" destId="{1A8EB1C5-3182-406C-ABDB-80715D6E9C5C}" srcOrd="5" destOrd="0" presId="urn:microsoft.com/office/officeart/2005/8/layout/vList6"/>
    <dgm:cxn modelId="{16AA25E4-247F-43FF-BF08-6823D1536AB1}" type="presParOf" srcId="{C7FCA99D-86B9-4352-9213-2FB0ECF0628B}" destId="{623227EE-3D3B-499B-AB84-F37C6432D2BB}" srcOrd="6" destOrd="0" presId="urn:microsoft.com/office/officeart/2005/8/layout/vList6"/>
    <dgm:cxn modelId="{F7CCB903-0B18-4438-A5C4-40148C939BCE}" type="presParOf" srcId="{623227EE-3D3B-499B-AB84-F37C6432D2BB}" destId="{B4F9914A-D54A-42AB-920D-076CA96B9965}" srcOrd="0" destOrd="0" presId="urn:microsoft.com/office/officeart/2005/8/layout/vList6"/>
    <dgm:cxn modelId="{117DE95A-286B-44D9-93B0-3DFF9C7BA888}" type="presParOf" srcId="{623227EE-3D3B-499B-AB84-F37C6432D2BB}" destId="{88F0D693-2AC6-41C4-BF55-FA3D11FD3307}" srcOrd="1" destOrd="0" presId="urn:microsoft.com/office/officeart/2005/8/layout/vList6"/>
    <dgm:cxn modelId="{9EB75D45-3D4C-4BC9-B646-C7D335004F07}" type="presParOf" srcId="{C7FCA99D-86B9-4352-9213-2FB0ECF0628B}" destId="{B2E2ED68-FA55-4229-90B0-C1DA121A8AE6}" srcOrd="7" destOrd="0" presId="urn:microsoft.com/office/officeart/2005/8/layout/vList6"/>
    <dgm:cxn modelId="{FD1D2EF8-594F-452F-9FC5-11E335B68E35}" type="presParOf" srcId="{C7FCA99D-86B9-4352-9213-2FB0ECF0628B}" destId="{FE598342-2488-4960-BB39-1BF0CBCD4FCC}" srcOrd="8" destOrd="0" presId="urn:microsoft.com/office/officeart/2005/8/layout/vList6"/>
    <dgm:cxn modelId="{C453B7F7-BA76-442B-AB60-67F9285F9499}" type="presParOf" srcId="{FE598342-2488-4960-BB39-1BF0CBCD4FCC}" destId="{D7CBE5F7-652E-433F-93AE-E88E4B3E30C9}" srcOrd="0" destOrd="0" presId="urn:microsoft.com/office/officeart/2005/8/layout/vList6"/>
    <dgm:cxn modelId="{8DCFC799-F24E-4535-805E-52DDF3D8762D}" type="presParOf" srcId="{FE598342-2488-4960-BB39-1BF0CBCD4FCC}" destId="{44C1BD7D-BAAF-4337-9798-406CD9B897F3}" srcOrd="1" destOrd="0" presId="urn:microsoft.com/office/officeart/2005/8/layout/vList6"/>
    <dgm:cxn modelId="{1AF08757-C6B6-442B-9290-5E596A2F6756}" type="presParOf" srcId="{C7FCA99D-86B9-4352-9213-2FB0ECF0628B}" destId="{C36EFF9F-C72C-441B-B18F-3C51F3EEF2D1}" srcOrd="9" destOrd="0" presId="urn:microsoft.com/office/officeart/2005/8/layout/vList6"/>
    <dgm:cxn modelId="{06055DD0-4473-4E7D-AE8C-9AC5359E8379}" type="presParOf" srcId="{C7FCA99D-86B9-4352-9213-2FB0ECF0628B}" destId="{F1D64219-5FCE-4389-9BE7-0131A67178FE}" srcOrd="10" destOrd="0" presId="urn:microsoft.com/office/officeart/2005/8/layout/vList6"/>
    <dgm:cxn modelId="{12E7AB48-6843-4541-A5F6-E1783355C35F}" type="presParOf" srcId="{F1D64219-5FCE-4389-9BE7-0131A67178FE}" destId="{274F53C5-E725-427B-B0DB-EFAA18E54772}" srcOrd="0" destOrd="0" presId="urn:microsoft.com/office/officeart/2005/8/layout/vList6"/>
    <dgm:cxn modelId="{8FBBB6FE-0DB9-4F1D-9EBD-78B2F70D440D}" type="presParOf" srcId="{F1D64219-5FCE-4389-9BE7-0131A67178FE}" destId="{390761C1-BFC4-47EB-9CC5-ECEE330583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889097" y="523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82914"/>
        <a:ext cx="6519383" cy="494348"/>
      </dsp:txXfrm>
    </dsp:sp>
    <dsp:sp modelId="{20E09EA1-CDA3-40EE-BCA8-B0E5DC34AC9C}">
      <dsp:nvSpPr>
        <dsp:cNvPr id="0" name=""/>
        <dsp:cNvSpPr/>
      </dsp:nvSpPr>
      <dsp:spPr>
        <a:xfrm>
          <a:off x="919481" y="523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32699"/>
        <a:ext cx="905264" cy="594778"/>
      </dsp:txXfrm>
    </dsp:sp>
    <dsp:sp modelId="{B2734942-16D9-4968-B8C6-927DB7D64D9C}">
      <dsp:nvSpPr>
        <dsp:cNvPr id="0" name=""/>
        <dsp:cNvSpPr/>
      </dsp:nvSpPr>
      <dsp:spPr>
        <a:xfrm>
          <a:off x="1889097" y="725567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Chèn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(Pictures)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807958"/>
        <a:ext cx="6519383" cy="494348"/>
      </dsp:txXfrm>
    </dsp:sp>
    <dsp:sp modelId="{C4A8337B-973E-4211-A1BC-434C076692C0}">
      <dsp:nvSpPr>
        <dsp:cNvPr id="0" name=""/>
        <dsp:cNvSpPr/>
      </dsp:nvSpPr>
      <dsp:spPr>
        <a:xfrm>
          <a:off x="919481" y="725567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757743"/>
        <a:ext cx="905264" cy="594778"/>
      </dsp:txXfrm>
    </dsp:sp>
    <dsp:sp modelId="{10C1AA31-A224-4AD6-B808-B71955D10EF6}">
      <dsp:nvSpPr>
        <dsp:cNvPr id="0" name=""/>
        <dsp:cNvSpPr/>
      </dsp:nvSpPr>
      <dsp:spPr>
        <a:xfrm>
          <a:off x="1889097" y="1450611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Làm việc với các đối tượng hình dạng (Shape)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1533002"/>
        <a:ext cx="6519383" cy="494348"/>
      </dsp:txXfrm>
    </dsp:sp>
    <dsp:sp modelId="{C4BE91D6-1EE0-4E4D-BB69-9D57C2B1C5BB}">
      <dsp:nvSpPr>
        <dsp:cNvPr id="0" name=""/>
        <dsp:cNvSpPr/>
      </dsp:nvSpPr>
      <dsp:spPr>
        <a:xfrm>
          <a:off x="919481" y="1450611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1482787"/>
        <a:ext cx="905264" cy="594778"/>
      </dsp:txXfrm>
    </dsp:sp>
    <dsp:sp modelId="{88F0D693-2AC6-41C4-BF55-FA3D11FD3307}">
      <dsp:nvSpPr>
        <dsp:cNvPr id="0" name=""/>
        <dsp:cNvSpPr/>
      </dsp:nvSpPr>
      <dsp:spPr>
        <a:xfrm>
          <a:off x="1889097" y="2175655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SmartArt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2258046"/>
        <a:ext cx="6519383" cy="494348"/>
      </dsp:txXfrm>
    </dsp:sp>
    <dsp:sp modelId="{B4F9914A-D54A-42AB-920D-076CA96B9965}">
      <dsp:nvSpPr>
        <dsp:cNvPr id="0" name=""/>
        <dsp:cNvSpPr/>
      </dsp:nvSpPr>
      <dsp:spPr>
        <a:xfrm>
          <a:off x="919481" y="2175655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2207831"/>
        <a:ext cx="905264" cy="594778"/>
      </dsp:txXfrm>
    </dsp:sp>
    <dsp:sp modelId="{44C1BD7D-BAAF-4337-9798-406CD9B897F3}">
      <dsp:nvSpPr>
        <dsp:cNvPr id="0" name=""/>
        <dsp:cNvSpPr/>
      </dsp:nvSpPr>
      <dsp:spPr>
        <a:xfrm>
          <a:off x="1889097" y="2900699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Nhóm các đối tượng chèn vào trang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2983090"/>
        <a:ext cx="6519383" cy="494348"/>
      </dsp:txXfrm>
    </dsp:sp>
    <dsp:sp modelId="{D7CBE5F7-652E-433F-93AE-E88E4B3E30C9}">
      <dsp:nvSpPr>
        <dsp:cNvPr id="0" name=""/>
        <dsp:cNvSpPr/>
      </dsp:nvSpPr>
      <dsp:spPr>
        <a:xfrm>
          <a:off x="919481" y="2900699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657" y="2932875"/>
        <a:ext cx="905264" cy="594778"/>
      </dsp:txXfrm>
    </dsp:sp>
    <dsp:sp modelId="{390761C1-BFC4-47EB-9CC5-ECEE330583B4}">
      <dsp:nvSpPr>
        <dsp:cNvPr id="0" name=""/>
        <dsp:cNvSpPr/>
      </dsp:nvSpPr>
      <dsp:spPr>
        <a:xfrm>
          <a:off x="1889097" y="3625742"/>
          <a:ext cx="6766557" cy="6591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kỹ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thi MOS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9097" y="3708133"/>
        <a:ext cx="6519383" cy="494348"/>
      </dsp:txXfrm>
    </dsp:sp>
    <dsp:sp modelId="{274F53C5-E725-427B-B0DB-EFAA18E54772}">
      <dsp:nvSpPr>
        <dsp:cNvPr id="0" name=""/>
        <dsp:cNvSpPr/>
      </dsp:nvSpPr>
      <dsp:spPr>
        <a:xfrm>
          <a:off x="906152" y="3625742"/>
          <a:ext cx="969616" cy="65913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8328" y="3657918"/>
        <a:ext cx="905264" cy="594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47D27BE9-9C70-4B3E-82A6-B1D3B73797FE}" type="datetime1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4AC69237-D406-493E-8EAF-A281797852E8}" type="datetime1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C791961E-A22F-4D81-98FB-10ED63313A13}" type="datetime1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3ED5676-6171-4653-9DDF-3452938FC034}" type="datetime1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B708403-6072-4221-8EFF-B818E89F3939}" type="datetime1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C863-0A56-438B-AFA7-3B134D22D8A8}" type="datetime1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5633FA5-AB4A-4680-BF84-7865B5B799DC}" type="datetime1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594" y1="5280" x2="35781" y2="34161"/>
                        <a14:foregroundMark x1="35781" y1="42081" x2="11094" y2="68789"/>
                        <a14:foregroundMark x1="59688" y1="4348" x2="42031" y2="33540"/>
                        <a14:foregroundMark x1="40625" y1="40994" x2="60938" y2="40683"/>
                        <a14:backgroundMark x1="88281" y1="14752" x2="95469" y2="3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"/>
          <a:stretch/>
        </p:blipFill>
        <p:spPr>
          <a:xfrm>
            <a:off x="5213107" y="146071"/>
            <a:ext cx="4071920" cy="4114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45783" y="4260871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WORD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45783" y="5564309"/>
            <a:ext cx="7946143" cy="914400"/>
          </a:xfrm>
        </p:spPr>
        <p:txBody>
          <a:bodyPr/>
          <a:lstStyle/>
          <a:p>
            <a:pPr algn="l"/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/>
              <a:t>6: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minh </a:t>
            </a:r>
            <a:r>
              <a:rPr lang="en-US" b="1" dirty="0" err="1"/>
              <a:t>họa</a:t>
            </a:r>
            <a:r>
              <a:rPr lang="en-US" b="1" dirty="0"/>
              <a:t> (Illustrations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7301" y="1430981"/>
            <a:ext cx="6114197" cy="1525012"/>
          </a:xfrm>
        </p:spPr>
        <p:txBody>
          <a:bodyPr anchor="t"/>
          <a:lstStyle/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smtClean="0"/>
              <a:t>Shape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Chèn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bản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smtClean="0"/>
              <a:t>Shape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636" y="1396967"/>
            <a:ext cx="3011393" cy="1806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652" y="3508570"/>
            <a:ext cx="2739363" cy="185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271365" y="3294775"/>
            <a:ext cx="4651764" cy="2055133"/>
            <a:chOff x="2032000" y="4478202"/>
            <a:chExt cx="4335741" cy="17724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0" y="4478202"/>
              <a:ext cx="4335741" cy="1772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Oval 12"/>
            <p:cNvSpPr/>
            <p:nvPr/>
          </p:nvSpPr>
          <p:spPr>
            <a:xfrm>
              <a:off x="5527343" y="5049672"/>
              <a:ext cx="791570" cy="5049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21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197876"/>
            <a:ext cx="6114197" cy="5052799"/>
          </a:xfrm>
        </p:spPr>
        <p:txBody>
          <a:bodyPr anchor="t"/>
          <a:lstStyle/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bản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Shape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43761" y="2920872"/>
            <a:ext cx="1931010" cy="1606806"/>
            <a:chOff x="7150817" y="1092200"/>
            <a:chExt cx="1751166" cy="1345938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817" y="1092200"/>
              <a:ext cx="1751166" cy="13459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7246961" y="1760561"/>
              <a:ext cx="1378424" cy="4230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91032" y="1899938"/>
            <a:ext cx="5099713" cy="4214257"/>
            <a:chOff x="7116297" y="1592674"/>
            <a:chExt cx="4829175" cy="40005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6297" y="1592674"/>
              <a:ext cx="4829175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3528" y="3368207"/>
              <a:ext cx="390580" cy="35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83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197876"/>
            <a:ext cx="5321700" cy="1859223"/>
          </a:xfrm>
        </p:spPr>
        <p:txBody>
          <a:bodyPr anchor="t"/>
          <a:lstStyle/>
          <a:p>
            <a:pPr marL="500076" indent="-514350">
              <a:buFont typeface="+mj-lt"/>
              <a:buAutoNum type="arabicPeriod" startAt="4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SmartArt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chèn</a:t>
            </a:r>
            <a:r>
              <a:rPr lang="en-US" sz="2400" dirty="0"/>
              <a:t> </a:t>
            </a:r>
            <a:r>
              <a:rPr lang="en-US" sz="2400" dirty="0" smtClean="0"/>
              <a:t>SmartArt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Layout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smtClean="0"/>
              <a:t>SmartArt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trúc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SmartArt</a:t>
            </a:r>
          </a:p>
          <a:p>
            <a:pPr marL="519112" lvl="1" indent="0">
              <a:buNone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06" y="1246874"/>
            <a:ext cx="5779994" cy="3093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298" y="4494875"/>
            <a:ext cx="5892210" cy="180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6" y="3798934"/>
            <a:ext cx="4440605" cy="144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1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197876"/>
            <a:ext cx="5321700" cy="1859223"/>
          </a:xfrm>
        </p:spPr>
        <p:txBody>
          <a:bodyPr anchor="t"/>
          <a:lstStyle/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smtClean="0"/>
              <a:t>SmartArt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/>
              <a:t>SmartArt </a:t>
            </a:r>
            <a:r>
              <a:rPr lang="en-US" sz="2400" dirty="0" smtClean="0"/>
              <a:t>Style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SmartArt</a:t>
            </a:r>
            <a:endParaRPr lang="en-US" sz="2400" dirty="0" smtClean="0"/>
          </a:p>
          <a:p>
            <a:pPr marL="519112" lvl="1" indent="0">
              <a:buNone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7" y="2857838"/>
            <a:ext cx="4305564" cy="259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47" y="2866029"/>
            <a:ext cx="6381618" cy="2590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197875"/>
            <a:ext cx="6291616" cy="5158475"/>
          </a:xfrm>
        </p:spPr>
        <p:txBody>
          <a:bodyPr anchor="ctr"/>
          <a:lstStyle/>
          <a:p>
            <a:pPr marL="500076" indent="-514350">
              <a:buFont typeface="+mj-lt"/>
              <a:buAutoNum type="arabicPeriod" startAt="5"/>
            </a:pPr>
            <a:r>
              <a:rPr lang="vi-VN" dirty="0"/>
              <a:t>Nhóm các đối tượng chèn vào </a:t>
            </a:r>
            <a:r>
              <a:rPr lang="vi-VN" dirty="0" smtClean="0"/>
              <a:t>trang</a:t>
            </a:r>
            <a:endParaRPr lang="en-US" dirty="0" smtClean="0"/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vi-VN" sz="2400" dirty="0"/>
              <a:t>Cách nhóm các đối </a:t>
            </a:r>
            <a:r>
              <a:rPr lang="vi-VN" sz="2400" dirty="0" smtClean="0"/>
              <a:t>tượng</a:t>
            </a:r>
            <a:endParaRPr lang="en-US" sz="2400" dirty="0" smtClean="0"/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vi-VN" sz="2400" dirty="0"/>
              <a:t>Hủy nhóm các đối </a:t>
            </a:r>
            <a:r>
              <a:rPr lang="vi-VN" sz="2400" dirty="0" smtClean="0"/>
              <a:t>tượng</a:t>
            </a:r>
            <a:endParaRPr lang="en-US" sz="2400" dirty="0" smtClean="0"/>
          </a:p>
          <a:p>
            <a:pPr marL="519112" lvl="1" indent="0">
              <a:buNone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1352048"/>
            <a:ext cx="3070953" cy="152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3033850"/>
            <a:ext cx="3070953" cy="153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73" y="4725905"/>
            <a:ext cx="2640806" cy="163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31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(Illustrations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dirty="0"/>
              <a:t>Chèn và định dạng Shape và SmartArt </a:t>
            </a:r>
            <a:endParaRPr lang="en-US" dirty="0" smtClean="0"/>
          </a:p>
          <a:p>
            <a:pPr lvl="1"/>
            <a:r>
              <a:rPr lang="vi-VN" dirty="0" smtClean="0"/>
              <a:t>Chèn </a:t>
            </a:r>
            <a:r>
              <a:rPr lang="vi-VN" dirty="0"/>
              <a:t>và định dạng hình ảnh.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Word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99768353"/>
              </p:ext>
            </p:extLst>
          </p:nvPr>
        </p:nvGraphicFramePr>
        <p:xfrm>
          <a:off x="728923" y="1651379"/>
          <a:ext cx="9575137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8C958A-1652-47C6-963C-2D59C1A7220A}" type="datetime1">
              <a:rPr lang="en-US" smtClean="0"/>
              <a:t>8/30/2017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6: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 smtClean="0"/>
              <a:t> 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</a:t>
            </a:r>
            <a:r>
              <a:rPr lang="vi-VN" dirty="0" smtClean="0"/>
              <a:t>hực </a:t>
            </a:r>
            <a:r>
              <a:rPr lang="vi-VN" dirty="0"/>
              <a:t>hiện các thao tác định dạng các đối </a:t>
            </a:r>
            <a:r>
              <a:rPr lang="vi-VN" dirty="0" smtClean="0"/>
              <a:t>tượng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2" y="1315966"/>
            <a:ext cx="6182434" cy="4629913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(Pictures</a:t>
            </a:r>
            <a:r>
              <a:rPr lang="en-US" dirty="0" smtClean="0"/>
              <a:t>)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Chèn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tin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sẵn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 smtClean="0"/>
              <a:t>máy</a:t>
            </a:r>
            <a:endParaRPr lang="en-US" sz="2400" dirty="0" smtClean="0"/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Chèn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 smtClean="0"/>
              <a:t>tuyến</a:t>
            </a:r>
            <a:endParaRPr lang="en-US" sz="2400" dirty="0" smtClean="0"/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vi-VN" sz="2400" dirty="0"/>
              <a:t>Các bước chèn hình trực </a:t>
            </a:r>
            <a:r>
              <a:rPr lang="vi-VN" sz="2400" dirty="0" smtClean="0"/>
              <a:t>tuyến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54" y="2357130"/>
            <a:ext cx="5700440" cy="35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315967"/>
            <a:ext cx="5363569" cy="4813300"/>
          </a:xfrm>
        </p:spPr>
        <p:txBody>
          <a:bodyPr anchor="t"/>
          <a:lstStyle/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/>
              <a:t>năng</a:t>
            </a:r>
            <a:r>
              <a:rPr lang="en-US" sz="2400" dirty="0"/>
              <a:t> Wrap </a:t>
            </a:r>
            <a:r>
              <a:rPr lang="en-US" sz="2400" dirty="0" smtClean="0"/>
              <a:t>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13" y="2018915"/>
            <a:ext cx="3015124" cy="411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60" y="1349477"/>
            <a:ext cx="5082199" cy="477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95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315967"/>
            <a:ext cx="5363569" cy="1140630"/>
          </a:xfrm>
        </p:spPr>
        <p:txBody>
          <a:bodyPr anchor="t"/>
          <a:lstStyle/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vi-VN" sz="2400" dirty="0"/>
              <a:t>Thay đổi kích thước của </a:t>
            </a:r>
            <a:r>
              <a:rPr lang="vi-VN" sz="2400" dirty="0" smtClean="0"/>
              <a:t>hình</a:t>
            </a:r>
            <a:endParaRPr lang="en-US" sz="2400" dirty="0" smtClean="0"/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endParaRPr lang="en-US" sz="2400" dirty="0" smtClean="0"/>
          </a:p>
          <a:p>
            <a:pPr marL="914400" lvl="1" indent="-39370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13" y="3198800"/>
            <a:ext cx="2676479" cy="179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1257"/>
            <a:ext cx="5018007" cy="471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32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315968"/>
            <a:ext cx="5650172" cy="1236164"/>
          </a:xfrm>
        </p:spPr>
        <p:txBody>
          <a:bodyPr anchor="t"/>
          <a:lstStyle/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xén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(Cropping</a:t>
            </a:r>
            <a:r>
              <a:rPr lang="en-US" sz="2400" dirty="0" smtClean="0"/>
              <a:t>)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Áp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Piture</a:t>
            </a:r>
            <a:r>
              <a:rPr lang="en-US" sz="2400" dirty="0"/>
              <a:t> </a:t>
            </a:r>
            <a:r>
              <a:rPr lang="en-US" sz="2400" dirty="0" smtClean="0"/>
              <a:t>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1279950"/>
            <a:ext cx="3348318" cy="244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27" y="2743864"/>
            <a:ext cx="5382973" cy="337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568" y="3912025"/>
            <a:ext cx="3800781" cy="220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21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315967"/>
            <a:ext cx="5650172" cy="1454529"/>
          </a:xfrm>
        </p:spPr>
        <p:txBody>
          <a:bodyPr anchor="t"/>
          <a:lstStyle/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 smtClean="0"/>
              <a:t>Hiệu</a:t>
            </a:r>
            <a:r>
              <a:rPr lang="en-US" sz="2400" dirty="0" smtClean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endParaRPr lang="en-US" sz="2400" dirty="0" smtClean="0"/>
          </a:p>
          <a:p>
            <a:pPr marL="914400" lvl="1" indent="-39370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90" y="2043231"/>
            <a:ext cx="3038346" cy="431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72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6: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smtClean="0"/>
              <a:t>(Illustrations)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0" y="1197876"/>
            <a:ext cx="11213909" cy="5052799"/>
          </a:xfrm>
        </p:spPr>
        <p:txBody>
          <a:bodyPr anchor="t"/>
          <a:lstStyle/>
          <a:p>
            <a:pPr marL="500076" indent="-514350">
              <a:buFont typeface="+mj-lt"/>
              <a:buAutoNum type="arabicPeriod" startAt="3"/>
            </a:pPr>
            <a:r>
              <a:rPr lang="vi-VN" dirty="0"/>
              <a:t>Làm việc với các đối tượng hình dạng (Shape)</a:t>
            </a:r>
            <a:endParaRPr lang="en-US" dirty="0" smtClean="0"/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smtClean="0"/>
              <a:t>Shape</a:t>
            </a:r>
          </a:p>
          <a:p>
            <a:pPr marL="968375" lvl="1" indent="-449263">
              <a:buFont typeface="Wingdings" panose="05000000000000000000" pitchFamily="2" charset="2"/>
              <a:buChar char="Ø"/>
            </a:pP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Shape</a:t>
            </a:r>
            <a:endParaRPr lang="en-US" sz="2400" dirty="0" smtClean="0"/>
          </a:p>
          <a:p>
            <a:pPr marL="914400" lvl="1" indent="-393700">
              <a:buFont typeface="Wingdings" panose="05000000000000000000" pitchFamily="2" charset="2"/>
              <a:buChar char="Ø"/>
            </a:pPr>
            <a:r>
              <a:rPr lang="vi-VN" sz="2400" dirty="0"/>
              <a:t>Hiệu chỉnh nền và đường viền của Shape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6" y="3081598"/>
            <a:ext cx="2639699" cy="327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35" y="3448553"/>
            <a:ext cx="4665515" cy="220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155" y="1823076"/>
            <a:ext cx="2603690" cy="453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72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718</TotalTime>
  <Words>507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Light</vt:lpstr>
      <vt:lpstr>Times New Roman</vt:lpstr>
      <vt:lpstr>Wingdings</vt:lpstr>
      <vt:lpstr>IIG New Theme</vt:lpstr>
      <vt:lpstr>MICROSOFT WORD 2013</vt:lpstr>
      <vt:lpstr>NỘI DUNG BÀI GIẢNG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  <vt:lpstr> Bài 6: Làm việc với các minh họa (Illustrations)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61</cp:revision>
  <dcterms:created xsi:type="dcterms:W3CDTF">2017-08-25T02:08:09Z</dcterms:created>
  <dcterms:modified xsi:type="dcterms:W3CDTF">2017-08-30T02:15:27Z</dcterms:modified>
</cp:coreProperties>
</file>